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93400" cy="7561263"/>
  <p:notesSz cx="6858000" cy="9144000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89" d="100"/>
          <a:sy n="89" d="100"/>
        </p:scale>
        <p:origin x="-1812" y="-49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FF923-247C-4E72-A093-E281499A5F2B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AB059-B7D3-44F6-BC3D-CEFD80366E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434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AB059-B7D3-44F6-BC3D-CEFD80366E4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008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メディア プレースホルダー 8"/>
          <p:cNvSpPr>
            <a:spLocks noGrp="1"/>
          </p:cNvSpPr>
          <p:nvPr>
            <p:ph type="media" sz="quarter" idx="10" hasCustomPrompt="1"/>
          </p:nvPr>
        </p:nvSpPr>
        <p:spPr>
          <a:xfrm rot="658719">
            <a:off x="2683361" y="1216196"/>
            <a:ext cx="6739697" cy="4013795"/>
          </a:xfrm>
          <a:noFill/>
          <a:ln w="101600">
            <a:noFill/>
          </a:ln>
        </p:spPr>
        <p:txBody>
          <a:bodyPr/>
          <a:lstStyle>
            <a:lvl1pPr marL="0" indent="0">
              <a:buNone/>
              <a:defRPr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動画を挿入する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55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124-8FE6-45FF-BE3B-CEE86432153E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B131-69A4-414C-AF06-23F1D9C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35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124-8FE6-45FF-BE3B-CEE86432153E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B131-69A4-414C-AF06-23F1D9C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2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124-8FE6-45FF-BE3B-CEE86432153E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B131-69A4-414C-AF06-23F1D9C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9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124-8FE6-45FF-BE3B-CEE86432153E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B131-69A4-414C-AF06-23F1D9C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22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124-8FE6-45FF-BE3B-CEE86432153E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B131-69A4-414C-AF06-23F1D9C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44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124-8FE6-45FF-BE3B-CEE86432153E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B131-69A4-414C-AF06-23F1D9C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46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124-8FE6-45FF-BE3B-CEE86432153E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B131-69A4-414C-AF06-23F1D9C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19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124-8FE6-45FF-BE3B-CEE86432153E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B131-69A4-414C-AF06-23F1D9C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83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124-8FE6-45FF-BE3B-CEE86432153E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B131-69A4-414C-AF06-23F1D9C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30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7124-8FE6-45FF-BE3B-CEE86432153E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B131-69A4-414C-AF06-23F1D9C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73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" y="684"/>
            <a:ext cx="10692000" cy="7559894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87124-8FE6-45FF-BE3B-CEE86432153E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9B131-69A4-414C-AF06-23F1D9C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82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153462" y="1030600"/>
            <a:ext cx="6674507" cy="1252012"/>
            <a:chOff x="2178348" y="3276575"/>
            <a:chExt cx="6674507" cy="1252012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2178348" y="3276575"/>
              <a:ext cx="6674507" cy="12520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7200" b="1" dirty="0" smtClean="0">
                  <a:ln w="203200">
                    <a:solidFill>
                      <a:srgbClr val="FF99FF"/>
                    </a:solidFill>
                  </a:ln>
                  <a:solidFill>
                    <a:srgbClr val="FF99FF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春のおでかけ</a:t>
              </a:r>
              <a:endParaRPr kumimoji="1" lang="ja-JP" altLang="en-US" sz="7200" b="1" dirty="0">
                <a:ln w="203200">
                  <a:solidFill>
                    <a:srgbClr val="FF99FF"/>
                  </a:solidFill>
                </a:ln>
                <a:solidFill>
                  <a:srgbClr val="FF99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178348" y="3276575"/>
              <a:ext cx="6674507" cy="12520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7200" b="1" dirty="0" smtClean="0">
                  <a:ln w="203200">
                    <a:noFill/>
                  </a:ln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春のおでかけ</a:t>
              </a:r>
              <a:endParaRPr kumimoji="1" lang="ja-JP" altLang="en-US" sz="7200" b="1" dirty="0">
                <a:ln w="203200">
                  <a:noFill/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028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234" y="909683"/>
            <a:ext cx="1332000" cy="1332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537234" y="837664"/>
            <a:ext cx="1332000" cy="1332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9000" y="4660092"/>
            <a:ext cx="2448000" cy="2448000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0594" y="4660092"/>
            <a:ext cx="2334176" cy="233417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8987" y="3043786"/>
            <a:ext cx="1188000" cy="11880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27682" y="3277786"/>
            <a:ext cx="720000" cy="720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40412" y="3388027"/>
            <a:ext cx="1442698" cy="504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61761" y="1185818"/>
            <a:ext cx="5790384" cy="764601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727234" y="3280027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393522"/>
      </p:ext>
    </p:extLst>
  </p:cSld>
  <p:clrMapOvr>
    <a:masterClrMapping/>
  </p:clrMapOvr>
</p:sld>
</file>

<file path=ppt/theme/theme1.xml><?xml version="1.0" encoding="utf-8"?>
<a:theme xmlns:a="http://schemas.openxmlformats.org/drawingml/2006/main" name="11112_ppt_odekake_movie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7</Words>
  <Application>Microsoft Office PowerPoint</Application>
  <PresentationFormat>ユーザー設定</PresentationFormat>
  <Paragraphs>3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11112_ppt_odekake_movie_1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広野みゆき</dc:creator>
  <cp:lastModifiedBy>PCUSER</cp:lastModifiedBy>
  <cp:revision>3</cp:revision>
  <dcterms:created xsi:type="dcterms:W3CDTF">2012-04-14T05:49:13Z</dcterms:created>
  <dcterms:modified xsi:type="dcterms:W3CDTF">2018-09-05T01:36:20Z</dcterms:modified>
</cp:coreProperties>
</file>